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69" d="100"/>
          <a:sy n="69" d="100"/>
        </p:scale>
        <p:origin x="22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7085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212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8409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5330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9680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1186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6676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4256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4898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0426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3670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22D4C-5725-4A04-9E60-19B95B37DCBE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6377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73705"/>
          </a:xfrm>
        </p:spPr>
        <p:txBody>
          <a:bodyPr>
            <a:normAutofit/>
          </a:bodyPr>
          <a:lstStyle/>
          <a:p>
            <a:r>
              <a:rPr kumimoji="1" lang="en-US" altLang="ja-JP" sz="5400" dirty="0" smtClean="0"/>
              <a:t>Daily Report of Pi Logger system</a:t>
            </a:r>
            <a:endParaRPr kumimoji="1" lang="ja-JP" altLang="en-US" sz="5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/>
              <a:t>Hiroshi OKAMOTO.</a:t>
            </a:r>
          </a:p>
          <a:p>
            <a:r>
              <a:rPr lang="en-US" altLang="ja-JP" dirty="0" smtClean="0"/>
              <a:t>On</a:t>
            </a:r>
            <a:r>
              <a:rPr lang="en-US" altLang="ja-JP" dirty="0"/>
              <a:t> </a:t>
            </a:r>
            <a:r>
              <a:rPr lang="en-US" altLang="ja-JP" dirty="0" smtClean="0"/>
              <a:t>2018-11-</a:t>
            </a:r>
            <a:r>
              <a:rPr lang="en-US" altLang="ja-JP" dirty="0"/>
              <a:t>10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94218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8485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Air Pressure.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7098" y="1003610"/>
            <a:ext cx="6897804" cy="5173353"/>
          </a:xfrm>
        </p:spPr>
      </p:pic>
    </p:spTree>
    <p:extLst>
      <p:ext uri="{BB962C8B-B14F-4D97-AF65-F5344CB8AC3E}">
        <p14:creationId xmlns:p14="http://schemas.microsoft.com/office/powerpoint/2010/main" val="2031058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8485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Temperature</a:t>
            </a:r>
            <a:r>
              <a:rPr kumimoji="1" lang="en-US" altLang="ja-JP" dirty="0" smtClean="0"/>
              <a:t>.</a:t>
            </a:r>
            <a:endParaRPr kumimoji="1" lang="ja-JP" altLang="en-US" dirty="0"/>
          </a:p>
        </p:txBody>
      </p:sp>
      <p:pic>
        <p:nvPicPr>
          <p:cNvPr id="5" name="コンテンツ プレースホルダー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5768" y="1003610"/>
            <a:ext cx="6900463" cy="5175347"/>
          </a:xfrm>
        </p:spPr>
      </p:pic>
    </p:spTree>
    <p:extLst>
      <p:ext uri="{BB962C8B-B14F-4D97-AF65-F5344CB8AC3E}">
        <p14:creationId xmlns:p14="http://schemas.microsoft.com/office/powerpoint/2010/main" val="1064270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8485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Relative Humidity.</a:t>
            </a:r>
            <a:endParaRPr kumimoji="1" lang="ja-JP" altLang="en-US" dirty="0"/>
          </a:p>
        </p:txBody>
      </p:sp>
      <p:pic>
        <p:nvPicPr>
          <p:cNvPr id="5" name="コンテンツ プレースホルダー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7098" y="1003610"/>
            <a:ext cx="6897804" cy="5173353"/>
          </a:xfrm>
        </p:spPr>
      </p:pic>
    </p:spTree>
    <p:extLst>
      <p:ext uri="{BB962C8B-B14F-4D97-AF65-F5344CB8AC3E}">
        <p14:creationId xmlns:p14="http://schemas.microsoft.com/office/powerpoint/2010/main" val="3007502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19</Words>
  <Application>Microsoft Office PowerPoint</Application>
  <PresentationFormat>ワイド画面</PresentationFormat>
  <Paragraphs>6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ＭＳ Ｐゴシック</vt:lpstr>
      <vt:lpstr>Arial</vt:lpstr>
      <vt:lpstr>Calibri</vt:lpstr>
      <vt:lpstr>Calibri Light</vt:lpstr>
      <vt:lpstr>Office テーマ</vt:lpstr>
      <vt:lpstr>Daily Report of Pi Logger system</vt:lpstr>
      <vt:lpstr>Air Pressure.</vt:lpstr>
      <vt:lpstr>Temperature.</vt:lpstr>
      <vt:lpstr>Relative Humidity.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Daily Report of Pi Logger system</dc:title>
  <dc:creator>hokamoto</dc:creator>
  <cp:lastModifiedBy>hokamoto</cp:lastModifiedBy>
  <cp:revision>3</cp:revision>
  <dcterms:created xsi:type="dcterms:W3CDTF">2018-11-12T05:36:08Z</dcterms:created>
  <dcterms:modified xsi:type="dcterms:W3CDTF">2018-11-12T06:02:48Z</dcterms:modified>
</cp:coreProperties>
</file>